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88" r:id="rId2"/>
  </p:sldMasterIdLst>
  <p:notesMasterIdLst>
    <p:notesMasterId r:id="rId4"/>
  </p:notesMasterIdLst>
  <p:sldIdLst>
    <p:sldId id="256" r:id="rId3"/>
  </p:sldIdLst>
  <p:sldSz cx="5329238" cy="3600450"/>
  <p:notesSz cx="7104063" cy="10234613"/>
  <p:defaultTextStyle>
    <a:defPPr>
      <a:defRPr lang="ja-JP"/>
    </a:defPPr>
    <a:lvl1pPr marL="0" algn="l" defTabSz="510232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255116" algn="l" defTabSz="510232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510232" algn="l" defTabSz="510232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765347" algn="l" defTabSz="510232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020463" algn="l" defTabSz="510232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275579" algn="l" defTabSz="510232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1530695" algn="l" defTabSz="510232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1785811" algn="l" defTabSz="510232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040927" algn="l" defTabSz="510232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16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DE0000"/>
    <a:srgbClr val="EA2D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Objects="1" showGuides="1">
      <p:cViewPr varScale="1">
        <p:scale>
          <a:sx n="121" d="100"/>
          <a:sy n="121" d="100"/>
        </p:scale>
        <p:origin x="1104" y="72"/>
      </p:cViewPr>
      <p:guideLst>
        <p:guide orient="horz" pos="1134"/>
        <p:guide pos="16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4B9818FA-1018-4BA6-8E64-12FF02E40666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66763"/>
            <a:ext cx="5681663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4787" tIns="47393" rIns="94787" bIns="47393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3993" y="9721106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B7340AF5-9846-449C-98DA-EDDA612DF1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40AF5-9846-449C-98DA-EDDA612DF1F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9698" y="1118475"/>
            <a:ext cx="4529853" cy="77176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9390" y="2040255"/>
            <a:ext cx="3730467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5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0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5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0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75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0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85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0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55516" y="95848"/>
            <a:ext cx="389516" cy="204859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86971" y="95848"/>
            <a:ext cx="1079726" cy="204859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0979" y="2313626"/>
            <a:ext cx="4529853" cy="715089"/>
          </a:xfrm>
        </p:spPr>
        <p:txBody>
          <a:bodyPr anchor="t"/>
          <a:lstStyle>
            <a:lvl1pPr algn="l">
              <a:defRPr sz="2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0979" y="1526028"/>
            <a:ext cx="4529853" cy="78759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505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51010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6515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020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7525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3030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8535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4041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6969" y="560070"/>
            <a:ext cx="734621" cy="1584365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10411" y="560070"/>
            <a:ext cx="734621" cy="1584365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6466" y="144186"/>
            <a:ext cx="4796314" cy="600075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66463" y="805934"/>
            <a:ext cx="2354672" cy="335875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5052" indent="0">
              <a:buNone/>
              <a:defRPr sz="1100" b="1"/>
            </a:lvl2pPr>
            <a:lvl3pPr marL="510101" indent="0">
              <a:buNone/>
              <a:defRPr sz="900" b="1"/>
            </a:lvl3pPr>
            <a:lvl4pPr marL="765153" indent="0">
              <a:buNone/>
              <a:defRPr sz="900" b="1"/>
            </a:lvl4pPr>
            <a:lvl5pPr marL="1020205" indent="0">
              <a:buNone/>
              <a:defRPr sz="900" b="1"/>
            </a:lvl5pPr>
            <a:lvl6pPr marL="1275255" indent="0">
              <a:buNone/>
              <a:defRPr sz="900" b="1"/>
            </a:lvl6pPr>
            <a:lvl7pPr marL="1530306" indent="0">
              <a:buNone/>
              <a:defRPr sz="900" b="1"/>
            </a:lvl7pPr>
            <a:lvl8pPr marL="1785359" indent="0">
              <a:buNone/>
              <a:defRPr sz="900" b="1"/>
            </a:lvl8pPr>
            <a:lvl9pPr marL="204041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6463" y="1141809"/>
            <a:ext cx="2354672" cy="2074426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2707186" y="805934"/>
            <a:ext cx="2355597" cy="335875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5052" indent="0">
              <a:buNone/>
              <a:defRPr sz="1100" b="1"/>
            </a:lvl2pPr>
            <a:lvl3pPr marL="510101" indent="0">
              <a:buNone/>
              <a:defRPr sz="900" b="1"/>
            </a:lvl3pPr>
            <a:lvl4pPr marL="765153" indent="0">
              <a:buNone/>
              <a:defRPr sz="900" b="1"/>
            </a:lvl4pPr>
            <a:lvl5pPr marL="1020205" indent="0">
              <a:buNone/>
              <a:defRPr sz="900" b="1"/>
            </a:lvl5pPr>
            <a:lvl6pPr marL="1275255" indent="0">
              <a:buNone/>
              <a:defRPr sz="900" b="1"/>
            </a:lvl6pPr>
            <a:lvl7pPr marL="1530306" indent="0">
              <a:buNone/>
              <a:defRPr sz="900" b="1"/>
            </a:lvl7pPr>
            <a:lvl8pPr marL="1785359" indent="0">
              <a:buNone/>
              <a:defRPr sz="900" b="1"/>
            </a:lvl8pPr>
            <a:lvl9pPr marL="204041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707186" y="1141809"/>
            <a:ext cx="2355597" cy="2074426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6461" y="143352"/>
            <a:ext cx="1753284" cy="610076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83587" y="143355"/>
            <a:ext cx="2979193" cy="307288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66461" y="753432"/>
            <a:ext cx="1753284" cy="2462808"/>
          </a:xfrm>
        </p:spPr>
        <p:txBody>
          <a:bodyPr/>
          <a:lstStyle>
            <a:lvl1pPr marL="0" indent="0">
              <a:buNone/>
              <a:defRPr sz="800"/>
            </a:lvl1pPr>
            <a:lvl2pPr marL="255052" indent="0">
              <a:buNone/>
              <a:defRPr sz="700"/>
            </a:lvl2pPr>
            <a:lvl3pPr marL="510101" indent="0">
              <a:buNone/>
              <a:defRPr sz="600"/>
            </a:lvl3pPr>
            <a:lvl4pPr marL="765153" indent="0">
              <a:buNone/>
              <a:defRPr sz="400"/>
            </a:lvl4pPr>
            <a:lvl5pPr marL="1020205" indent="0">
              <a:buNone/>
              <a:defRPr sz="400"/>
            </a:lvl5pPr>
            <a:lvl6pPr marL="1275255" indent="0">
              <a:buNone/>
              <a:defRPr sz="400"/>
            </a:lvl6pPr>
            <a:lvl7pPr marL="1530306" indent="0">
              <a:buNone/>
              <a:defRPr sz="400"/>
            </a:lvl7pPr>
            <a:lvl8pPr marL="1785359" indent="0">
              <a:buNone/>
              <a:defRPr sz="400"/>
            </a:lvl8pPr>
            <a:lvl9pPr marL="2040410" indent="0">
              <a:buNone/>
              <a:defRPr sz="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4570" y="2520317"/>
            <a:ext cx="3197543" cy="29753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44570" y="321709"/>
            <a:ext cx="3197543" cy="2160270"/>
          </a:xfrm>
        </p:spPr>
        <p:txBody>
          <a:bodyPr/>
          <a:lstStyle>
            <a:lvl1pPr marL="0" indent="0">
              <a:buNone/>
              <a:defRPr sz="1800"/>
            </a:lvl1pPr>
            <a:lvl2pPr marL="255052" indent="0">
              <a:buNone/>
              <a:defRPr sz="1600"/>
            </a:lvl2pPr>
            <a:lvl3pPr marL="510101" indent="0">
              <a:buNone/>
              <a:defRPr sz="1300"/>
            </a:lvl3pPr>
            <a:lvl4pPr marL="765153" indent="0">
              <a:buNone/>
              <a:defRPr sz="1100"/>
            </a:lvl4pPr>
            <a:lvl5pPr marL="1020205" indent="0">
              <a:buNone/>
              <a:defRPr sz="1100"/>
            </a:lvl5pPr>
            <a:lvl6pPr marL="1275255" indent="0">
              <a:buNone/>
              <a:defRPr sz="1100"/>
            </a:lvl6pPr>
            <a:lvl7pPr marL="1530306" indent="0">
              <a:buNone/>
              <a:defRPr sz="1100"/>
            </a:lvl7pPr>
            <a:lvl8pPr marL="1785359" indent="0">
              <a:buNone/>
              <a:defRPr sz="1100"/>
            </a:lvl8pPr>
            <a:lvl9pPr marL="2040410" indent="0">
              <a:buNone/>
              <a:defRPr sz="11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044570" y="2817854"/>
            <a:ext cx="3197543" cy="422553"/>
          </a:xfrm>
        </p:spPr>
        <p:txBody>
          <a:bodyPr/>
          <a:lstStyle>
            <a:lvl1pPr marL="0" indent="0">
              <a:buNone/>
              <a:defRPr sz="800"/>
            </a:lvl1pPr>
            <a:lvl2pPr marL="255052" indent="0">
              <a:buNone/>
              <a:defRPr sz="700"/>
            </a:lvl2pPr>
            <a:lvl3pPr marL="510101" indent="0">
              <a:buNone/>
              <a:defRPr sz="600"/>
            </a:lvl3pPr>
            <a:lvl4pPr marL="765153" indent="0">
              <a:buNone/>
              <a:defRPr sz="400"/>
            </a:lvl4pPr>
            <a:lvl5pPr marL="1020205" indent="0">
              <a:buNone/>
              <a:defRPr sz="400"/>
            </a:lvl5pPr>
            <a:lvl6pPr marL="1275255" indent="0">
              <a:buNone/>
              <a:defRPr sz="400"/>
            </a:lvl6pPr>
            <a:lvl7pPr marL="1530306" indent="0">
              <a:buNone/>
              <a:defRPr sz="400"/>
            </a:lvl7pPr>
            <a:lvl8pPr marL="1785359" indent="0">
              <a:buNone/>
              <a:defRPr sz="400"/>
            </a:lvl8pPr>
            <a:lvl9pPr marL="2040410" indent="0">
              <a:buNone/>
              <a:defRPr sz="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66466" y="144186"/>
            <a:ext cx="4796314" cy="600075"/>
          </a:xfrm>
          <a:prstGeom prst="rect">
            <a:avLst/>
          </a:prstGeom>
        </p:spPr>
        <p:txBody>
          <a:bodyPr vert="horz" lIns="51005" tIns="25502" rIns="51005" bIns="25502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66466" y="840107"/>
            <a:ext cx="4796314" cy="2376131"/>
          </a:xfrm>
          <a:prstGeom prst="rect">
            <a:avLst/>
          </a:prstGeom>
        </p:spPr>
        <p:txBody>
          <a:bodyPr vert="horz" lIns="51005" tIns="25502" rIns="51005" bIns="2550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66466" y="3337087"/>
            <a:ext cx="1243489" cy="191691"/>
          </a:xfrm>
          <a:prstGeom prst="rect">
            <a:avLst/>
          </a:prstGeom>
        </p:spPr>
        <p:txBody>
          <a:bodyPr vert="horz" lIns="51005" tIns="25502" rIns="51005" bIns="25502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45B2-C5D6-4705-A138-954CE67495C9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820828" y="3337087"/>
            <a:ext cx="1687593" cy="191691"/>
          </a:xfrm>
          <a:prstGeom prst="rect">
            <a:avLst/>
          </a:prstGeom>
        </p:spPr>
        <p:txBody>
          <a:bodyPr vert="horz" lIns="51005" tIns="25502" rIns="51005" bIns="25502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819292" y="3337087"/>
            <a:ext cx="1243489" cy="191691"/>
          </a:xfrm>
          <a:prstGeom prst="rect">
            <a:avLst/>
          </a:prstGeom>
        </p:spPr>
        <p:txBody>
          <a:bodyPr vert="horz" lIns="51005" tIns="25502" rIns="51005" bIns="25502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67CE7-5C49-4EB6-9D8D-8DD115CB3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510101" rtl="0" eaLnBrk="1" latinLnBrk="0" hangingPunct="1">
        <a:spcBef>
          <a:spcPct val="0"/>
        </a:spcBef>
        <a:buNone/>
        <a:defRPr kumimoji="1"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289" indent="-191289" algn="l" defTabSz="510101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4460" indent="-159408" algn="l" defTabSz="510101" rtl="0" eaLnBrk="1" latinLnBrk="0" hangingPunct="1">
        <a:spcBef>
          <a:spcPct val="20000"/>
        </a:spcBef>
        <a:buFont typeface="Arial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37627" indent="-127526" algn="l" defTabSz="510101" rtl="0" eaLnBrk="1" latinLnBrk="0" hangingPunct="1">
        <a:spcBef>
          <a:spcPct val="20000"/>
        </a:spcBef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2679" indent="-127526" algn="l" defTabSz="510101" rtl="0" eaLnBrk="1" latinLnBrk="0" hangingPunct="1">
        <a:spcBef>
          <a:spcPct val="20000"/>
        </a:spcBef>
        <a:buFont typeface="Arial" pitchFamily="34" charset="0"/>
        <a:buChar char="–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47731" indent="-127526" algn="l" defTabSz="510101" rtl="0" eaLnBrk="1" latinLnBrk="0" hangingPunct="1">
        <a:spcBef>
          <a:spcPct val="20000"/>
        </a:spcBef>
        <a:buFont typeface="Arial" pitchFamily="34" charset="0"/>
        <a:buChar char="»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2780" indent="-127526" algn="l" defTabSz="510101" rtl="0" eaLnBrk="1" latinLnBrk="0" hangingPunct="1">
        <a:spcBef>
          <a:spcPct val="20000"/>
        </a:spcBef>
        <a:buFont typeface="Arial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57833" indent="-127526" algn="l" defTabSz="510101" rtl="0" eaLnBrk="1" latinLnBrk="0" hangingPunct="1">
        <a:spcBef>
          <a:spcPct val="20000"/>
        </a:spcBef>
        <a:buFont typeface="Arial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12884" indent="-127526" algn="l" defTabSz="510101" rtl="0" eaLnBrk="1" latinLnBrk="0" hangingPunct="1">
        <a:spcBef>
          <a:spcPct val="20000"/>
        </a:spcBef>
        <a:buFont typeface="Arial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67935" indent="-127526" algn="l" defTabSz="510101" rtl="0" eaLnBrk="1" latinLnBrk="0" hangingPunct="1">
        <a:spcBef>
          <a:spcPct val="20000"/>
        </a:spcBef>
        <a:buFont typeface="Arial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0101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55052" algn="l" defTabSz="510101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510101" algn="l" defTabSz="510101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65153" algn="l" defTabSz="510101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0205" algn="l" defTabSz="510101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75255" algn="l" defTabSz="510101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530306" algn="l" defTabSz="510101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85359" algn="l" defTabSz="510101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2040410" algn="l" defTabSz="510101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gif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CB77637-3DDD-4758-B01E-C9C8C5068198}"/>
              </a:ext>
            </a:extLst>
          </p:cNvPr>
          <p:cNvGrpSpPr/>
          <p:nvPr/>
        </p:nvGrpSpPr>
        <p:grpSpPr>
          <a:xfrm>
            <a:off x="0" y="25"/>
            <a:ext cx="5294607" cy="936104"/>
            <a:chOff x="0" y="239534"/>
            <a:chExt cx="5260918" cy="1200329"/>
          </a:xfrm>
        </p:grpSpPr>
        <p:sp>
          <p:nvSpPr>
            <p:cNvPr id="12" name="1 つの角を丸めた四角形 11"/>
            <p:cNvSpPr/>
            <p:nvPr/>
          </p:nvSpPr>
          <p:spPr>
            <a:xfrm>
              <a:off x="0" y="239534"/>
              <a:ext cx="4529857" cy="1200329"/>
            </a:xfrm>
            <a:prstGeom prst="round1Rect">
              <a:avLst/>
            </a:prstGeom>
            <a:solidFill>
              <a:srgbClr val="D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216668" y="264645"/>
              <a:ext cx="3935239" cy="106555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kumimoji="1" lang="en-US" altLang="ja-JP" sz="2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Wide Latin" pitchFamily="18" charset="0"/>
                  <a:ea typeface="HGP創英角ｺﾞｼｯｸUB" pitchFamily="50" charset="-128"/>
                </a:rPr>
                <a:t>Merry </a:t>
              </a:r>
            </a:p>
            <a:p>
              <a:r>
                <a:rPr kumimoji="1" lang="en-US" altLang="ja-JP" sz="2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Wide Latin" pitchFamily="18" charset="0"/>
                  <a:ea typeface="HGP創英角ｺﾞｼｯｸUB" pitchFamily="50" charset="-128"/>
                </a:rPr>
                <a:t>Xmas!!</a:t>
              </a:r>
              <a:endParaRPr kumimoji="1" lang="ja-JP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Wide Latin" pitchFamily="18" charset="0"/>
                <a:ea typeface="HGP創英角ｺﾞｼｯｸUB" pitchFamily="50" charset="-128"/>
              </a:endParaRPr>
            </a:p>
          </p:txBody>
        </p:sp>
        <p:pic>
          <p:nvPicPr>
            <p:cNvPr id="10" name="図 9" descr="xmas_santa01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24982" y="301327"/>
              <a:ext cx="2235936" cy="1138536"/>
            </a:xfrm>
            <a:prstGeom prst="rect">
              <a:avLst/>
            </a:prstGeom>
          </p:spPr>
        </p:pic>
      </p:grpSp>
      <p:sp>
        <p:nvSpPr>
          <p:cNvPr id="13" name="テキスト ボックス 12"/>
          <p:cNvSpPr txBox="1"/>
          <p:nvPr/>
        </p:nvSpPr>
        <p:spPr>
          <a:xfrm>
            <a:off x="72331" y="926837"/>
            <a:ext cx="519403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ja-JP" altLang="en-US" sz="1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青山学院校友会福島県支部 クリスマス会のご案内</a:t>
            </a:r>
            <a:endParaRPr kumimoji="1" lang="ja-JP" altLang="en-US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152740" y="1300370"/>
            <a:ext cx="4113437" cy="22518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25200" y="1296169"/>
            <a:ext cx="3969407" cy="2188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  <a:buBlip>
                <a:blip r:embed="rId4"/>
              </a:buBlip>
            </a:pPr>
            <a:r>
              <a:rPr kumimoji="1"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日時：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12</a:t>
            </a:r>
            <a:r>
              <a:rPr kumimoji="1"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1"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14</a:t>
            </a:r>
            <a:r>
              <a:rPr kumimoji="1"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日（土）　</a:t>
            </a:r>
            <a:r>
              <a:rPr kumimoji="1"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9:30</a:t>
            </a:r>
            <a:r>
              <a:rPr kumimoji="1"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　クリスマスコンペ</a:t>
            </a:r>
            <a:endParaRPr kumimoji="1"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17:30</a:t>
            </a: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　クリスマス会</a:t>
            </a:r>
            <a:endParaRPr kumimoji="1"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  <a:buBlip>
                <a:blip r:embed="rId4"/>
              </a:buBlip>
            </a:pP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会場：クリスマスコンペ → バイロンネルソン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C.C.</a:t>
            </a:r>
          </a:p>
          <a:p>
            <a:pPr>
              <a:lnSpc>
                <a:spcPts val="1500"/>
              </a:lnSpc>
            </a:pP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　　　（いわき市渡辺町上釜戸繋ぎ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130-2</a:t>
            </a: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endParaRPr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クリスマス会 → 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La Stanza</a:t>
            </a: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（仮）</a:t>
            </a:r>
            <a:endParaRPr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　　　（いわき市平三町目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8-2 3F</a:t>
            </a: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 　　　　</a:t>
            </a:r>
            <a:endParaRPr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  <a:buBlip>
                <a:blip r:embed="rId4"/>
              </a:buBlip>
            </a:pPr>
            <a:r>
              <a:rPr lang="ja-JP" altLang="en-US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会費：クリスマスコンペ → 参加費</a:t>
            </a:r>
            <a:r>
              <a:rPr lang="en-US" altLang="ja-JP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2,000</a:t>
            </a:r>
            <a:r>
              <a:rPr lang="ja-JP" altLang="en-US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円（＋プレーフィ</a:t>
            </a:r>
            <a:r>
              <a:rPr lang="en-US" altLang="ja-JP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―</a:t>
            </a:r>
            <a:r>
              <a:rPr lang="ja-JP" altLang="en-US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endParaRPr lang="en-US" altLang="ja-JP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クリスマス会 → </a:t>
            </a:r>
            <a:r>
              <a:rPr lang="en-US" altLang="ja-JP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5,000</a:t>
            </a:r>
            <a:r>
              <a:rPr lang="ja-JP" altLang="en-US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円</a:t>
            </a:r>
            <a:endParaRPr lang="en-US" altLang="ja-JP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  <a:buBlip>
                <a:blip r:embed="rId4"/>
              </a:buBlip>
            </a:pPr>
            <a:r>
              <a:rPr lang="ja-JP" altLang="en-US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その他：①各自、クリスマスプレゼント</a:t>
            </a:r>
            <a:r>
              <a:rPr lang="en-US" altLang="ja-JP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2,000</a:t>
            </a:r>
            <a:r>
              <a:rPr lang="ja-JP" altLang="en-US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円相当のご準備をお願いします。</a:t>
            </a:r>
            <a:endParaRPr lang="en-US" altLang="ja-JP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②当日宿泊を希望される方は、ホテルパシフィコ＆スパ利用可です。</a:t>
            </a:r>
            <a:endParaRPr lang="en-US" altLang="ja-JP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③クリスマスコンペは、雨天時中止となります。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直角三角形 6"/>
          <p:cNvSpPr/>
          <p:nvPr/>
        </p:nvSpPr>
        <p:spPr>
          <a:xfrm rot="5400000" flipH="1">
            <a:off x="-646" y="2016894"/>
            <a:ext cx="1585791" cy="1584499"/>
          </a:xfrm>
          <a:prstGeom prst="rtTriangle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xmas0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61" y="2327964"/>
            <a:ext cx="1305414" cy="1199914"/>
          </a:xfrm>
          <a:prstGeom prst="rect">
            <a:avLst/>
          </a:prstGeom>
        </p:spPr>
      </p:pic>
      <p:pic>
        <p:nvPicPr>
          <p:cNvPr id="4" name="図 3" descr="人, 男性, メガネ, ネクタイ が含まれている画像&#10;&#10;非常に高い精度で生成された説明">
            <a:extLst>
              <a:ext uri="{FF2B5EF4-FFF2-40B4-BE49-F238E27FC236}">
                <a16:creationId xmlns:a16="http://schemas.microsoft.com/office/drawing/2014/main" id="{4ED6B38A-7F68-4174-8922-BF8464F9403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337" b="99708" l="6195" r="92541">
                        <a14:foregroundMark x1="27560" y1="1655" x2="9608" y2="13924"/>
                        <a14:foregroundMark x1="9608" y1="13924" x2="1138" y2="31840"/>
                        <a14:foregroundMark x1="1138" y1="31840" x2="14665" y2="86271"/>
                        <a14:foregroundMark x1="14665" y1="86271" x2="34513" y2="97663"/>
                        <a14:foregroundMark x1="34513" y1="97663" x2="59545" y2="97371"/>
                        <a14:foregroundMark x1="59545" y1="97371" x2="81290" y2="88023"/>
                        <a14:foregroundMark x1="81290" y1="88023" x2="96587" y2="51607"/>
                        <a14:foregroundMark x1="96587" y1="51607" x2="92035" y2="13729"/>
                        <a14:foregroundMark x1="92035" y1="13729" x2="71934" y2="2337"/>
                        <a14:foregroundMark x1="71934" y1="2337" x2="21113" y2="3311"/>
                        <a14:foregroundMark x1="39064" y1="77215" x2="31353" y2="76923"/>
                        <a14:foregroundMark x1="57143" y1="49757" x2="57649" y2="47614"/>
                        <a14:foregroundMark x1="30847" y1="48199" x2="29583" y2="48783"/>
                        <a14:foregroundMark x1="32870" y1="93281" x2="59418" y2="96203"/>
                        <a14:foregroundMark x1="59418" y1="96203" x2="35145" y2="96592"/>
                        <a14:foregroundMark x1="35145" y1="96592" x2="58913" y2="94547"/>
                        <a14:foregroundMark x1="58913" y1="94547" x2="33502" y2="99805"/>
                        <a14:foregroundMark x1="33502" y1="99805" x2="61315" y2="97274"/>
                        <a14:foregroundMark x1="43236" y1="79552" x2="38559" y2="77605"/>
                        <a14:foregroundMark x1="7080" y1="20351" x2="6321" y2="53944"/>
                        <a14:foregroundMark x1="94564" y1="18987" x2="92541" y2="56573"/>
                        <a14:foregroundMark x1="92541" y1="56573" x2="91783" y2="50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40000">
            <a:off x="4288531" y="11519"/>
            <a:ext cx="412813" cy="535979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59A22EC-FA27-4807-A4A6-50B36FD666D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8" t="21233" r="5201" b="22739"/>
          <a:stretch/>
        </p:blipFill>
        <p:spPr>
          <a:xfrm>
            <a:off x="-2123" y="0"/>
            <a:ext cx="1226582" cy="5719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137_クリスマス会の招待状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0DE891-CF57-4CFA-8F7B-8A58C91153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クリスマス パーティー案内状</Template>
  <TotalTime>0</TotalTime>
  <Words>21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HGP創英角ﾎﾟｯﾌﾟ体</vt:lpstr>
      <vt:lpstr>ＭＳ Ｐゴシック</vt:lpstr>
      <vt:lpstr>Arial</vt:lpstr>
      <vt:lpstr>Calibri</vt:lpstr>
      <vt:lpstr>Wide Latin</vt:lpstr>
      <vt:lpstr>02137_クリスマス会の招待状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2019-09-04T07:11:06Z</dcterms:created>
  <dcterms:modified xsi:type="dcterms:W3CDTF">2019-09-30T04:29:17Z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TC102866329990</vt:lpwstr>
  </property>
</Properties>
</file>